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69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2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4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8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4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66EC-A348-4DAC-9A10-A7AC2960611B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C186-401A-46AD-888E-3AFDC407F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1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196" y="1338493"/>
            <a:ext cx="9144000" cy="3998277"/>
          </a:xfrm>
        </p:spPr>
        <p:txBody>
          <a:bodyPr>
            <a:noAutofit/>
          </a:bodyPr>
          <a:lstStyle/>
          <a:p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/>
            </a:r>
            <a:b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</a:br>
            <a:r>
              <a:rPr lang="en-US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sekvencijale</a:t>
            </a:r>
            <a:r>
              <a:rPr lang="en-US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/>
            </a:r>
            <a:br>
              <a:rPr lang="en-US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</a:br>
            <a:r>
              <a:rPr lang="en-US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KOMPONENTE </a:t>
            </a:r>
            <a:br>
              <a:rPr lang="en-US" sz="7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</a:b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0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PARALELNI REGISTRI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Registri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kola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cuvannje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vise </a:t>
            </a:r>
            <a:r>
              <a:rPr lang="en-US" dirty="0" err="1" smtClean="0"/>
              <a:t>bitova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Paralelni</a:t>
            </a:r>
            <a:r>
              <a:rPr lang="en-US" dirty="0" smtClean="0"/>
              <a:t> </a:t>
            </a:r>
            <a:r>
              <a:rPr lang="en-US" dirty="0" err="1" smtClean="0"/>
              <a:t>registar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od </a:t>
            </a:r>
            <a:r>
              <a:rPr lang="en-US" dirty="0" err="1" smtClean="0"/>
              <a:t>skupa</a:t>
            </a:r>
            <a:r>
              <a:rPr lang="en-US" dirty="0" smtClean="0"/>
              <a:t> 1-bitnih </a:t>
            </a:r>
            <a:r>
              <a:rPr lang="en-US" dirty="0" err="1" smtClean="0"/>
              <a:t>memorijskih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ciji</a:t>
            </a:r>
            <a:r>
              <a:rPr lang="en-US" dirty="0" smtClean="0"/>
              <a:t> se </a:t>
            </a:r>
            <a:r>
              <a:rPr lang="en-US" dirty="0" err="1" smtClean="0"/>
              <a:t>sadrzaj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citati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menjati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Moze</a:t>
            </a:r>
            <a:r>
              <a:rPr lang="en-US" dirty="0" smtClean="0"/>
              <a:t> se </a:t>
            </a:r>
            <a:r>
              <a:rPr lang="en-US" dirty="0" err="1" smtClean="0"/>
              <a:t>implementirati</a:t>
            </a:r>
            <a:r>
              <a:rPr lang="en-US" dirty="0" smtClean="0"/>
              <a:t> </a:t>
            </a:r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latcha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flip-</a:t>
            </a:r>
            <a:r>
              <a:rPr lang="en-US" dirty="0" err="1" smtClean="0"/>
              <a:t>flopova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3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61" y="1425461"/>
            <a:ext cx="6884945" cy="3587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829" y="667267"/>
            <a:ext cx="598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PARALELNI REGISTAR SA SR LATCHEM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01829" y="5178830"/>
            <a:ext cx="6382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Prethodna</a:t>
            </a:r>
            <a:r>
              <a:rPr lang="en-US" dirty="0" smtClean="0"/>
              <a:t> </a:t>
            </a:r>
            <a:r>
              <a:rPr lang="en-US" dirty="0" err="1" smtClean="0"/>
              <a:t>implementacija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omogucava</a:t>
            </a:r>
            <a:r>
              <a:rPr lang="en-US" dirty="0" smtClean="0"/>
              <a:t> 3 </a:t>
            </a: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operacije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Anuliranje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Upisivanje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Citanje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3" y="0"/>
            <a:ext cx="9905998" cy="1478570"/>
          </a:xfrm>
        </p:spPr>
        <p:txBody>
          <a:bodyPr/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Pomeracki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82" y="1184774"/>
            <a:ext cx="9905999" cy="5053188"/>
          </a:xfrm>
        </p:spPr>
        <p:txBody>
          <a:bodyPr>
            <a:normAutofit/>
          </a:bodyPr>
          <a:lstStyle/>
          <a:p>
            <a:r>
              <a:rPr lang="en-US" dirty="0" err="1" smtClean="0"/>
              <a:t>Pomeracki</a:t>
            </a:r>
            <a:r>
              <a:rPr lang="en-US" dirty="0" smtClean="0"/>
              <a:t> </a:t>
            </a:r>
            <a:r>
              <a:rPr lang="en-US" dirty="0" err="1" smtClean="0"/>
              <a:t>registri</a:t>
            </a:r>
            <a:r>
              <a:rPr lang="en-US" dirty="0" smtClean="0"/>
              <a:t>(shift </a:t>
            </a:r>
            <a:r>
              <a:rPr lang="en-US" dirty="0" err="1" smtClean="0"/>
              <a:t>registri</a:t>
            </a:r>
            <a:r>
              <a:rPr lang="en-US" dirty="0" smtClean="0"/>
              <a:t>) </a:t>
            </a:r>
            <a:r>
              <a:rPr lang="en-US" dirty="0" err="1" smtClean="0"/>
              <a:t>pomeraju</a:t>
            </a:r>
            <a:r>
              <a:rPr lang="en-US" dirty="0" smtClean="0"/>
              <a:t>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bitova</a:t>
            </a:r>
            <a:r>
              <a:rPr lang="en-US" dirty="0" smtClean="0"/>
              <a:t> </a:t>
            </a:r>
            <a:r>
              <a:rPr lang="en-US" dirty="0" err="1" smtClean="0"/>
              <a:t>ulevo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udesno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svakim</a:t>
            </a:r>
            <a:r>
              <a:rPr lang="en-US" dirty="0" smtClean="0"/>
              <a:t> </a:t>
            </a:r>
            <a:r>
              <a:rPr lang="en-US" dirty="0" err="1" smtClean="0"/>
              <a:t>ciklusom</a:t>
            </a:r>
            <a:r>
              <a:rPr lang="en-US" dirty="0" smtClean="0"/>
              <a:t> </a:t>
            </a:r>
            <a:r>
              <a:rPr lang="en-US" dirty="0" err="1" smtClean="0"/>
              <a:t>clocka</a:t>
            </a:r>
            <a:r>
              <a:rPr lang="en-US" dirty="0" smtClean="0"/>
              <a:t>(</a:t>
            </a:r>
            <a:r>
              <a:rPr lang="en-US" dirty="0" err="1" smtClean="0"/>
              <a:t>sata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Mogu</a:t>
            </a:r>
            <a:r>
              <a:rPr lang="en-US" dirty="0" smtClean="0"/>
              <a:t> da se </a:t>
            </a:r>
            <a:r>
              <a:rPr lang="en-US" dirty="0" err="1" smtClean="0"/>
              <a:t>upotrebljavaju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konvertovanje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paralelnog</a:t>
            </a:r>
            <a:r>
              <a:rPr lang="en-US" dirty="0" smtClean="0"/>
              <a:t> u </a:t>
            </a:r>
            <a:r>
              <a:rPr lang="en-US" dirty="0" err="1" smtClean="0"/>
              <a:t>serijski</a:t>
            </a:r>
            <a:r>
              <a:rPr lang="en-US" dirty="0" smtClean="0"/>
              <a:t> vid </a:t>
            </a:r>
            <a:r>
              <a:rPr lang="en-US" dirty="0" err="1" smtClean="0"/>
              <a:t>komunikacije</a:t>
            </a:r>
            <a:r>
              <a:rPr lang="en-US" dirty="0" smtClean="0"/>
              <a:t> I </a:t>
            </a:r>
            <a:r>
              <a:rPr lang="en-US" dirty="0" err="1" smtClean="0"/>
              <a:t>obrnuto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Logicko</a:t>
            </a:r>
            <a:r>
              <a:rPr lang="en-US" dirty="0" smtClean="0"/>
              <a:t> </a:t>
            </a:r>
            <a:r>
              <a:rPr lang="en-US" dirty="0" err="1" smtClean="0"/>
              <a:t>pomeranje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Ne </a:t>
            </a:r>
            <a:r>
              <a:rPr lang="en-US" sz="1800" dirty="0" err="1" smtClean="0"/>
              <a:t>postoji</a:t>
            </a:r>
            <a:r>
              <a:rPr lang="en-US" sz="1800" dirty="0" smtClean="0"/>
              <a:t> </a:t>
            </a:r>
            <a:r>
              <a:rPr lang="en-US" sz="1800" dirty="0" err="1" smtClean="0"/>
              <a:t>ulazni</a:t>
            </a:r>
            <a:r>
              <a:rPr lang="en-US" sz="1800" dirty="0" smtClean="0"/>
              <a:t> </a:t>
            </a:r>
            <a:r>
              <a:rPr lang="en-US" sz="1800" dirty="0" err="1" smtClean="0"/>
              <a:t>podatak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Umesto</a:t>
            </a:r>
            <a:r>
              <a:rPr lang="en-US" sz="1800" dirty="0" smtClean="0"/>
              <a:t> </a:t>
            </a:r>
            <a:r>
              <a:rPr lang="en-US" sz="1800" dirty="0" err="1" smtClean="0"/>
              <a:t>izlazadopisuje</a:t>
            </a:r>
            <a:r>
              <a:rPr lang="en-US" sz="1800" dirty="0" smtClean="0"/>
              <a:t> se </a:t>
            </a:r>
            <a:r>
              <a:rPr lang="en-US" sz="1800" dirty="0" err="1" smtClean="0"/>
              <a:t>nula</a:t>
            </a:r>
            <a:r>
              <a:rPr lang="en-US" sz="1800" dirty="0" smtClean="0"/>
              <a:t>(</a:t>
            </a:r>
            <a:r>
              <a:rPr lang="en-US" sz="1800" dirty="0" err="1" smtClean="0"/>
              <a:t>linijsko</a:t>
            </a:r>
            <a:r>
              <a:rPr lang="en-US" sz="1800" dirty="0" smtClean="0"/>
              <a:t> </a:t>
            </a:r>
            <a:r>
              <a:rPr lang="en-US" sz="1800" dirty="0" err="1" smtClean="0"/>
              <a:t>pomeranje</a:t>
            </a:r>
            <a:r>
              <a:rPr lang="en-US" sz="1800" dirty="0" smtClean="0"/>
              <a:t>) </a:t>
            </a:r>
            <a:r>
              <a:rPr lang="en-US" sz="1800" dirty="0" err="1" smtClean="0"/>
              <a:t>ili</a:t>
            </a:r>
            <a:r>
              <a:rPr lang="en-US" sz="1800" dirty="0" smtClean="0"/>
              <a:t> </a:t>
            </a:r>
            <a:r>
              <a:rPr lang="en-US" sz="1800" dirty="0" err="1" smtClean="0"/>
              <a:t>vrednost</a:t>
            </a:r>
            <a:r>
              <a:rPr lang="en-US" sz="1800" dirty="0" smtClean="0"/>
              <a:t> </a:t>
            </a:r>
            <a:r>
              <a:rPr lang="en-US" sz="1800" dirty="0" err="1" smtClean="0"/>
              <a:t>izbacenog</a:t>
            </a:r>
            <a:r>
              <a:rPr lang="en-US" sz="1800" dirty="0" smtClean="0"/>
              <a:t> </a:t>
            </a:r>
            <a:r>
              <a:rPr lang="en-US" sz="1800" dirty="0" err="1" smtClean="0"/>
              <a:t>bita</a:t>
            </a:r>
            <a:r>
              <a:rPr lang="en-US" sz="1800" dirty="0" smtClean="0"/>
              <a:t>(</a:t>
            </a:r>
            <a:r>
              <a:rPr lang="en-US" sz="1800" dirty="0" err="1" smtClean="0"/>
              <a:t>ciklicno</a:t>
            </a:r>
            <a:r>
              <a:rPr lang="en-US" sz="1800" dirty="0" smtClean="0"/>
              <a:t> </a:t>
            </a:r>
            <a:r>
              <a:rPr lang="en-US" sz="1800" dirty="0" err="1" smtClean="0"/>
              <a:t>pomeranje</a:t>
            </a:r>
            <a:r>
              <a:rPr lang="en-US" sz="1800" dirty="0" smtClean="0"/>
              <a:t>).</a:t>
            </a:r>
          </a:p>
          <a:p>
            <a:r>
              <a:rPr lang="en-US" dirty="0" err="1" smtClean="0"/>
              <a:t>Aritmeticko</a:t>
            </a:r>
            <a:r>
              <a:rPr lang="en-US" dirty="0" smtClean="0"/>
              <a:t> </a:t>
            </a:r>
            <a:r>
              <a:rPr lang="en-US" dirty="0" err="1" smtClean="0"/>
              <a:t>pomeranje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Ne </a:t>
            </a:r>
            <a:r>
              <a:rPr lang="en-US" sz="1800" dirty="0" err="1" smtClean="0"/>
              <a:t>postoji</a:t>
            </a:r>
            <a:r>
              <a:rPr lang="en-US" sz="1800" dirty="0" smtClean="0"/>
              <a:t> </a:t>
            </a:r>
            <a:r>
              <a:rPr lang="en-US" sz="1800" dirty="0" err="1" smtClean="0"/>
              <a:t>ulazni</a:t>
            </a:r>
            <a:r>
              <a:rPr lang="en-US" sz="1800" dirty="0" smtClean="0"/>
              <a:t> </a:t>
            </a:r>
            <a:r>
              <a:rPr lang="en-US" sz="1800" dirty="0" err="1" smtClean="0"/>
              <a:t>podatak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Umesto</a:t>
            </a:r>
            <a:r>
              <a:rPr lang="en-US" sz="1800" dirty="0" smtClean="0"/>
              <a:t> </a:t>
            </a:r>
            <a:r>
              <a:rPr lang="en-US" sz="1800" dirty="0" err="1" smtClean="0"/>
              <a:t>ulaza</a:t>
            </a:r>
            <a:r>
              <a:rPr lang="en-US" sz="1800" dirty="0" smtClean="0"/>
              <a:t> </a:t>
            </a:r>
            <a:r>
              <a:rPr lang="en-US" sz="1800" dirty="0" err="1" smtClean="0"/>
              <a:t>dopisuje</a:t>
            </a:r>
            <a:r>
              <a:rPr lang="en-US" sz="1800" dirty="0" smtClean="0"/>
              <a:t> se </a:t>
            </a:r>
            <a:r>
              <a:rPr lang="en-US" sz="1800" dirty="0" err="1" smtClean="0"/>
              <a:t>nula</a:t>
            </a:r>
            <a:r>
              <a:rPr lang="en-US" sz="1800" dirty="0" smtClean="0"/>
              <a:t>(</a:t>
            </a:r>
            <a:r>
              <a:rPr lang="en-US" sz="1800" dirty="0" err="1" smtClean="0"/>
              <a:t>ako</a:t>
            </a:r>
            <a:r>
              <a:rPr lang="en-US" sz="1800" dirty="0" smtClean="0"/>
              <a:t> je </a:t>
            </a:r>
            <a:r>
              <a:rPr lang="en-US" sz="1800" dirty="0" err="1" smtClean="0"/>
              <a:t>pomeranje</a:t>
            </a:r>
            <a:r>
              <a:rPr lang="en-US" sz="1800" dirty="0" smtClean="0"/>
              <a:t> </a:t>
            </a:r>
            <a:r>
              <a:rPr lang="en-US" sz="1800" dirty="0" err="1" smtClean="0"/>
              <a:t>ulevo</a:t>
            </a:r>
            <a:r>
              <a:rPr lang="en-US" sz="1800" dirty="0" smtClean="0"/>
              <a:t>) </a:t>
            </a:r>
            <a:r>
              <a:rPr lang="en-US" sz="1800" dirty="0" err="1" smtClean="0"/>
              <a:t>ili</a:t>
            </a:r>
            <a:r>
              <a:rPr lang="en-US" sz="1800" dirty="0" smtClean="0"/>
              <a:t> </a:t>
            </a:r>
            <a:r>
              <a:rPr lang="en-US" sz="1800" dirty="0" err="1" smtClean="0"/>
              <a:t>najvisi</a:t>
            </a:r>
            <a:r>
              <a:rPr lang="en-US" sz="1800" dirty="0" smtClean="0"/>
              <a:t> bit </a:t>
            </a:r>
            <a:r>
              <a:rPr lang="en-US" sz="1800" dirty="0" err="1" smtClean="0"/>
              <a:t>ako</a:t>
            </a:r>
            <a:r>
              <a:rPr lang="en-US" sz="1800" dirty="0" smtClean="0"/>
              <a:t> je </a:t>
            </a:r>
            <a:r>
              <a:rPr lang="en-US" sz="1800" dirty="0" err="1" smtClean="0"/>
              <a:t>pomeranje</a:t>
            </a:r>
            <a:r>
              <a:rPr lang="en-US" sz="1800" dirty="0" smtClean="0"/>
              <a:t> </a:t>
            </a:r>
            <a:r>
              <a:rPr lang="en-US" sz="1800" dirty="0" err="1" smtClean="0"/>
              <a:t>udesno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8278"/>
            <a:ext cx="6350696" cy="3368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32" y="751562"/>
            <a:ext cx="496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4-BITNI POMERACKI REGISTAR SA SERIJSKIM ULAZOM I IZLAZOM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942" y="5185775"/>
            <a:ext cx="613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ciklusu</a:t>
            </a:r>
            <a:r>
              <a:rPr lang="en-US" dirty="0" smtClean="0"/>
              <a:t> </a:t>
            </a:r>
            <a:r>
              <a:rPr lang="en-US" dirty="0" err="1" smtClean="0"/>
              <a:t>sadrzaj</a:t>
            </a:r>
            <a:r>
              <a:rPr lang="en-US" dirty="0" smtClean="0"/>
              <a:t> se </a:t>
            </a:r>
            <a:r>
              <a:rPr lang="en-US" dirty="0" err="1" smtClean="0"/>
              <a:t>pomera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udesno</a:t>
            </a:r>
            <a:r>
              <a:rPr lang="en-US" dirty="0" smtClean="0"/>
              <a:t>, </a:t>
            </a:r>
            <a:r>
              <a:rPr lang="en-US" dirty="0" err="1" smtClean="0"/>
              <a:t>sleva</a:t>
            </a:r>
            <a:r>
              <a:rPr lang="en-US" dirty="0" smtClean="0"/>
              <a:t> se </a:t>
            </a:r>
            <a:r>
              <a:rPr lang="en-US" dirty="0" err="1" smtClean="0"/>
              <a:t>dopisuje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bit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ulaza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izlazu</a:t>
            </a:r>
            <a:r>
              <a:rPr lang="en-US" dirty="0" smtClean="0"/>
              <a:t> se </a:t>
            </a:r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“</a:t>
            </a:r>
            <a:r>
              <a:rPr lang="en-US" dirty="0" err="1" smtClean="0"/>
              <a:t>izbacen</a:t>
            </a:r>
            <a:r>
              <a:rPr lang="en-US" dirty="0" smtClean="0"/>
              <a:t>” bit.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42" y="1578277"/>
            <a:ext cx="5578258" cy="336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4131" y="751562"/>
            <a:ext cx="321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4-BITNI POMERACKI REGISTAR REALIZOVAN SA D FLIP-FLOPOM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16454" y="5185775"/>
            <a:ext cx="497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ciklusu</a:t>
            </a:r>
            <a:r>
              <a:rPr lang="en-US" dirty="0" smtClean="0"/>
              <a:t> </a:t>
            </a:r>
            <a:r>
              <a:rPr lang="en-US" dirty="0" err="1" smtClean="0"/>
              <a:t>sadrzaj</a:t>
            </a:r>
            <a:r>
              <a:rPr lang="en-US" dirty="0" smtClean="0"/>
              <a:t> se </a:t>
            </a:r>
            <a:r>
              <a:rPr lang="en-US" dirty="0" err="1" smtClean="0"/>
              <a:t>pomera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udesno</a:t>
            </a:r>
            <a:r>
              <a:rPr lang="en-US" dirty="0" smtClean="0"/>
              <a:t>, </a:t>
            </a:r>
            <a:r>
              <a:rPr lang="en-US" dirty="0" err="1" smtClean="0"/>
              <a:t>sleva</a:t>
            </a:r>
            <a:r>
              <a:rPr lang="en-US" dirty="0" smtClean="0"/>
              <a:t> se </a:t>
            </a:r>
            <a:r>
              <a:rPr lang="en-US" dirty="0" err="1" smtClean="0"/>
              <a:t>dopisuje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bit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ulaza</a:t>
            </a:r>
            <a:r>
              <a:rPr lang="en-US" dirty="0" smtClean="0"/>
              <a:t>, </a:t>
            </a:r>
            <a:r>
              <a:rPr lang="en-US" dirty="0" err="1" smtClean="0"/>
              <a:t>cita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paralelnom</a:t>
            </a:r>
            <a:r>
              <a:rPr lang="en-US" dirty="0" smtClean="0"/>
              <a:t> </a:t>
            </a:r>
            <a:r>
              <a:rPr lang="en-US" dirty="0" err="1" smtClean="0"/>
              <a:t>izlazu</a:t>
            </a:r>
            <a:r>
              <a:rPr lang="en-US" dirty="0" smtClean="0"/>
              <a:t> </a:t>
            </a:r>
            <a:r>
              <a:rPr lang="en-US" dirty="0" err="1" smtClean="0"/>
              <a:t>kompletan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sadrzaj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1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Brojaci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Brojaci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sekvencijalne</a:t>
            </a:r>
            <a:r>
              <a:rPr lang="en-US" dirty="0" smtClean="0"/>
              <a:t> </a:t>
            </a:r>
            <a:r>
              <a:rPr lang="en-US" dirty="0" err="1" smtClean="0"/>
              <a:t>mreze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svakim</a:t>
            </a:r>
            <a:r>
              <a:rPr lang="en-US" dirty="0" smtClean="0"/>
              <a:t> </a:t>
            </a:r>
            <a:r>
              <a:rPr lang="en-US" dirty="0" err="1" smtClean="0"/>
              <a:t>ciklusom</a:t>
            </a:r>
            <a:r>
              <a:rPr lang="en-US" dirty="0" smtClean="0"/>
              <a:t> </a:t>
            </a:r>
            <a:r>
              <a:rPr lang="en-US" dirty="0" err="1" smtClean="0"/>
              <a:t>povecavaju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1.</a:t>
            </a:r>
          </a:p>
          <a:p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cesto</a:t>
            </a:r>
            <a:r>
              <a:rPr lang="en-US" dirty="0" smtClean="0"/>
              <a:t> se </a:t>
            </a:r>
            <a:r>
              <a:rPr lang="en-US" dirty="0" err="1" smtClean="0"/>
              <a:t>upotrebljavaju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Binarni</a:t>
            </a:r>
            <a:r>
              <a:rPr lang="en-US" dirty="0" smtClean="0"/>
              <a:t> </a:t>
            </a:r>
            <a:r>
              <a:rPr lang="en-US" dirty="0" err="1" smtClean="0"/>
              <a:t>brojac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brojanje</a:t>
            </a:r>
            <a:r>
              <a:rPr lang="en-US" dirty="0" smtClean="0"/>
              <a:t> </a:t>
            </a:r>
            <a:r>
              <a:rPr lang="en-US" dirty="0" err="1" smtClean="0"/>
              <a:t>registar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B </a:t>
            </a:r>
            <a:r>
              <a:rPr lang="en-US" dirty="0" err="1" smtClean="0"/>
              <a:t>bitova</a:t>
            </a:r>
            <a:r>
              <a:rPr lang="en-US" dirty="0" smtClean="0"/>
              <a:t> I </a:t>
            </a:r>
            <a:r>
              <a:rPr lang="en-US" dirty="0" err="1" smtClean="0"/>
              <a:t>omogucava</a:t>
            </a:r>
            <a:r>
              <a:rPr lang="en-US" dirty="0" smtClean="0"/>
              <a:t> </a:t>
            </a:r>
            <a:r>
              <a:rPr lang="en-US" dirty="0" err="1" smtClean="0"/>
              <a:t>brojanje</a:t>
            </a:r>
            <a:r>
              <a:rPr lang="en-US" dirty="0"/>
              <a:t> od 0 do 2B -</a:t>
            </a:r>
            <a:r>
              <a:rPr lang="en-US" dirty="0" smtClean="0"/>
              <a:t>1.Nakon </a:t>
            </a:r>
            <a:r>
              <a:rPr lang="en-US" dirty="0" err="1" smtClean="0"/>
              <a:t>prekoracenja</a:t>
            </a:r>
            <a:r>
              <a:rPr lang="en-US" dirty="0" smtClean="0"/>
              <a:t> se </a:t>
            </a:r>
            <a:r>
              <a:rPr lang="en-US" dirty="0" err="1" smtClean="0"/>
              <a:t>pocinje</a:t>
            </a:r>
            <a:r>
              <a:rPr lang="en-US" dirty="0" smtClean="0"/>
              <a:t> </a:t>
            </a:r>
            <a:r>
              <a:rPr lang="en-US" dirty="0" err="1" smtClean="0"/>
              <a:t>ponovo</a:t>
            </a:r>
            <a:r>
              <a:rPr lang="en-US" dirty="0" smtClean="0"/>
              <a:t> od </a:t>
            </a:r>
            <a:r>
              <a:rPr lang="en-US" dirty="0" err="1" smtClean="0"/>
              <a:t>nule.Ovaj</a:t>
            </a:r>
            <a:r>
              <a:rPr lang="en-US" dirty="0" smtClean="0"/>
              <a:t> </a:t>
            </a:r>
            <a:r>
              <a:rPr lang="en-US" dirty="0" err="1" smtClean="0"/>
              <a:t>brojac</a:t>
            </a:r>
            <a:r>
              <a:rPr lang="en-US" dirty="0" smtClean="0"/>
              <a:t> se </a:t>
            </a:r>
            <a:r>
              <a:rPr lang="en-US" dirty="0" err="1" smtClean="0"/>
              <a:t>naziva</a:t>
            </a:r>
            <a:r>
              <a:rPr lang="en-US" dirty="0" smtClean="0"/>
              <a:t> </a:t>
            </a:r>
            <a:r>
              <a:rPr lang="en-US" dirty="0" err="1" smtClean="0"/>
              <a:t>brojac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modulu</a:t>
            </a:r>
            <a:r>
              <a:rPr lang="en-US" dirty="0"/>
              <a:t> </a:t>
            </a:r>
            <a:r>
              <a:rPr lang="en-US" dirty="0" smtClean="0"/>
              <a:t>2B.</a:t>
            </a:r>
          </a:p>
          <a:p>
            <a:r>
              <a:rPr lang="en-US" dirty="0" err="1" smtClean="0"/>
              <a:t>Brojac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modulu</a:t>
            </a:r>
            <a:r>
              <a:rPr lang="en-US" dirty="0" smtClean="0"/>
              <a:t> 10 se </a:t>
            </a:r>
            <a:r>
              <a:rPr lang="en-US" dirty="0" err="1" smtClean="0"/>
              <a:t>upotrebljava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rad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dekadnim</a:t>
            </a:r>
            <a:r>
              <a:rPr lang="en-US" dirty="0" smtClean="0"/>
              <a:t> </a:t>
            </a:r>
            <a:r>
              <a:rPr lang="en-US" dirty="0" err="1" smtClean="0"/>
              <a:t>ciframa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Brojaci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upotrebljavati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Merenje</a:t>
            </a:r>
            <a:r>
              <a:rPr lang="en-US" sz="2000" dirty="0" smtClean="0"/>
              <a:t> </a:t>
            </a:r>
            <a:r>
              <a:rPr lang="en-US" sz="2000" dirty="0" err="1" smtClean="0"/>
              <a:t>vremena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Brojanje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ulazu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izlazu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Generisanje</a:t>
            </a:r>
            <a:r>
              <a:rPr lang="en-US" sz="2000" dirty="0" smtClean="0"/>
              <a:t> </a:t>
            </a:r>
            <a:r>
              <a:rPr lang="en-US" sz="2000" dirty="0" err="1" smtClean="0"/>
              <a:t>casovnika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sporijem</a:t>
            </a:r>
            <a:r>
              <a:rPr lang="en-US" sz="2000" dirty="0" smtClean="0"/>
              <a:t> </a:t>
            </a:r>
            <a:r>
              <a:rPr lang="en-US" sz="2000" dirty="0" err="1" smtClean="0"/>
              <a:t>taktom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5" y="1371436"/>
            <a:ext cx="10987782" cy="5286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55" y="265679"/>
            <a:ext cx="611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DEKADNI BROJAC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11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8" y="374084"/>
            <a:ext cx="6188838" cy="3058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8" y="3695960"/>
            <a:ext cx="6188838" cy="2879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9523" y="1302942"/>
            <a:ext cx="438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BROJAC: MODUO 8 SA JK FLIP-FLOPOM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2465" y="4535773"/>
            <a:ext cx="395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PONASANJE BROJACA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14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0"/>
          </a:xfrm>
        </p:spPr>
        <p:txBody>
          <a:bodyPr/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flip-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flopova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47" y="1746359"/>
            <a:ext cx="3524664" cy="232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5" y="1746359"/>
            <a:ext cx="3917042" cy="2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" y="4246812"/>
            <a:ext cx="3945895" cy="2458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956" y="1746359"/>
            <a:ext cx="3661350" cy="232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647" y="4246812"/>
            <a:ext cx="3600657" cy="2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latch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80" y="1660764"/>
            <a:ext cx="9905999" cy="365938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najednostavnijih</a:t>
            </a:r>
            <a:r>
              <a:rPr lang="en-US" dirty="0"/>
              <a:t> </a:t>
            </a:r>
            <a:r>
              <a:rPr lang="en-US" dirty="0" err="1"/>
              <a:t>sekvencijalnih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je RS </a:t>
            </a:r>
            <a:r>
              <a:rPr lang="en-US" dirty="0" err="1" smtClean="0"/>
              <a:t>letc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astavljeno</a:t>
            </a:r>
            <a:r>
              <a:rPr lang="en-US" dirty="0" smtClean="0"/>
              <a:t> </a:t>
            </a:r>
            <a:r>
              <a:rPr lang="en-US" dirty="0"/>
              <a:t>je od 2 </a:t>
            </a:r>
            <a:r>
              <a:rPr lang="en-US" dirty="0" err="1"/>
              <a:t>dvoulazna</a:t>
            </a:r>
            <a:r>
              <a:rPr lang="en-US" dirty="0"/>
              <a:t> NILI kola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ukrstenom</a:t>
            </a:r>
            <a:r>
              <a:rPr lang="en-US" dirty="0" smtClean="0"/>
              <a:t> </a:t>
            </a:r>
            <a:r>
              <a:rPr lang="en-US" dirty="0" err="1" smtClean="0"/>
              <a:t>povratnom</a:t>
            </a:r>
            <a:r>
              <a:rPr lang="en-US" dirty="0" smtClean="0"/>
              <a:t> </a:t>
            </a:r>
            <a:r>
              <a:rPr lang="en-US" dirty="0" err="1" smtClean="0"/>
              <a:t>spregom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Ovde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S(set) </a:t>
            </a:r>
            <a:r>
              <a:rPr lang="en-US" dirty="0" err="1" smtClean="0"/>
              <a:t>i</a:t>
            </a:r>
            <a:r>
              <a:rPr lang="en-US" dirty="0" smtClean="0"/>
              <a:t> R(reset) </a:t>
            </a:r>
            <a:r>
              <a:rPr lang="en-US" dirty="0" err="1" smtClean="0"/>
              <a:t>ulazi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visoko,oni</a:t>
            </a:r>
            <a:r>
              <a:rPr lang="en-US" dirty="0" smtClean="0"/>
              <a:t> </a:t>
            </a:r>
            <a:r>
              <a:rPr lang="en-US" dirty="0" err="1" smtClean="0"/>
              <a:t>odgovaraju</a:t>
            </a:r>
            <a:r>
              <a:rPr lang="en-US" dirty="0" smtClean="0"/>
              <a:t>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izlazu</a:t>
            </a:r>
            <a:r>
              <a:rPr lang="en-US" dirty="0" smtClean="0"/>
              <a:t> Q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deluju</a:t>
            </a:r>
            <a:r>
              <a:rPr lang="en-US" dirty="0" smtClean="0"/>
              <a:t>.</a:t>
            </a:r>
          </a:p>
          <a:p>
            <a:r>
              <a:rPr lang="en-US" dirty="0" err="1"/>
              <a:t>Izlazi</a:t>
            </a:r>
            <a:r>
              <a:rPr lang="en-US" dirty="0"/>
              <a:t> kola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obelezeni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smtClean="0"/>
              <a:t>!Q </a:t>
            </a:r>
            <a:r>
              <a:rPr lang="en-US" dirty="0" err="1"/>
              <a:t>i</a:t>
            </a:r>
            <a:r>
              <a:rPr lang="en-US" dirty="0"/>
              <a:t> Q , </a:t>
            </a:r>
            <a:r>
              <a:rPr lang="en-US" dirty="0" err="1"/>
              <a:t>s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sugerise</a:t>
            </a:r>
            <a:r>
              <a:rPr lang="en-US" dirty="0" smtClean="0"/>
              <a:t> </a:t>
            </a:r>
            <a:r>
              <a:rPr lang="en-US" dirty="0"/>
              <a:t>da se </a:t>
            </a:r>
            <a:r>
              <a:rPr lang="en-US" dirty="0" err="1" smtClean="0"/>
              <a:t>ocekuje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komplementarna</a:t>
            </a:r>
            <a:r>
              <a:rPr lang="en-US" dirty="0" smtClean="0"/>
              <a:t>(</a:t>
            </a:r>
            <a:r>
              <a:rPr lang="en-US" dirty="0" err="1" smtClean="0"/>
              <a:t>skladni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S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aktivnom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izlaz</a:t>
            </a:r>
            <a:r>
              <a:rPr lang="en-US" dirty="0" smtClean="0"/>
              <a:t> !Q se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0.</a:t>
            </a:r>
          </a:p>
          <a:p>
            <a:r>
              <a:rPr lang="en-US" dirty="0" err="1" smtClean="0"/>
              <a:t>Kada</a:t>
            </a:r>
            <a:r>
              <a:rPr lang="en-US" dirty="0" smtClean="0"/>
              <a:t> je R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aktivnom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izlaz</a:t>
            </a:r>
            <a:r>
              <a:rPr lang="en-US" dirty="0" smtClean="0"/>
              <a:t> !Q 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67" y="2966476"/>
            <a:ext cx="4830951" cy="310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2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5527" y="307953"/>
            <a:ext cx="9905999" cy="3541714"/>
          </a:xfrm>
        </p:spPr>
        <p:txBody>
          <a:bodyPr/>
          <a:lstStyle/>
          <a:p>
            <a:r>
              <a:rPr lang="en-US" dirty="0" smtClean="0"/>
              <a:t>!Q je </a:t>
            </a:r>
            <a:r>
              <a:rPr lang="en-US" dirty="0" err="1" smtClean="0"/>
              <a:t>inverzno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ulazi</a:t>
            </a:r>
            <a:r>
              <a:rPr lang="en-US" dirty="0" smtClean="0"/>
              <a:t> S </a:t>
            </a:r>
            <a:r>
              <a:rPr lang="en-US" dirty="0" err="1" smtClean="0"/>
              <a:t>i</a:t>
            </a:r>
            <a:r>
              <a:rPr lang="en-US" dirty="0" smtClean="0"/>
              <a:t> R </a:t>
            </a:r>
            <a:r>
              <a:rPr lang="en-US" dirty="0" err="1" smtClean="0"/>
              <a:t>postavljeni</a:t>
            </a:r>
            <a:r>
              <a:rPr lang="en-US" dirty="0" smtClean="0"/>
              <a:t> u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 u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RS latch </a:t>
            </a:r>
            <a:r>
              <a:rPr lang="en-US" dirty="0" err="1" smtClean="0"/>
              <a:t>pamti</a:t>
            </a:r>
            <a:r>
              <a:rPr lang="en-US" dirty="0" smtClean="0"/>
              <a:t> </a:t>
            </a:r>
            <a:r>
              <a:rPr lang="en-US" dirty="0" err="1" smtClean="0"/>
              <a:t>prethodno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ulaza,ta</a:t>
            </a:r>
            <a:r>
              <a:rPr lang="en-US" dirty="0" smtClean="0"/>
              <a:t> </a:t>
            </a:r>
            <a:r>
              <a:rPr lang="en-US" dirty="0" err="1" smtClean="0"/>
              <a:t>tehnika</a:t>
            </a:r>
            <a:r>
              <a:rPr lang="en-US" dirty="0" smtClean="0"/>
              <a:t> se </a:t>
            </a:r>
            <a:r>
              <a:rPr lang="en-US" dirty="0" err="1" smtClean="0"/>
              <a:t>naziva</a:t>
            </a:r>
            <a:r>
              <a:rPr lang="en-US" dirty="0" smtClean="0"/>
              <a:t> feedback.</a:t>
            </a:r>
          </a:p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tabele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se </a:t>
            </a:r>
            <a:r>
              <a:rPr lang="en-US" dirty="0" err="1"/>
              <a:t>eksitaciona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inverznom</a:t>
            </a:r>
            <a:r>
              <a:rPr lang="en-US" dirty="0"/>
              <a:t> </a:t>
            </a:r>
            <a:r>
              <a:rPr lang="en-US" dirty="0" err="1"/>
              <a:t>tabelom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tabelom</a:t>
            </a:r>
            <a:r>
              <a:rPr lang="en-US" dirty="0"/>
              <a:t> </a:t>
            </a:r>
            <a:r>
              <a:rPr lang="en-US" dirty="0" err="1"/>
              <a:t>pobude</a:t>
            </a:r>
            <a:r>
              <a:rPr lang="en-US" dirty="0"/>
              <a:t>. Ova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 smtClean="0"/>
              <a:t>moguci</a:t>
            </a:r>
            <a:r>
              <a:rPr lang="en-US" dirty="0" smtClean="0"/>
              <a:t> </a:t>
            </a:r>
            <a:r>
              <a:rPr lang="en-US" dirty="0" err="1"/>
              <a:t>prelaz</a:t>
            </a:r>
            <a:r>
              <a:rPr lang="en-US" dirty="0"/>
              <a:t> </a:t>
            </a:r>
            <a:r>
              <a:rPr lang="en-US" dirty="0" err="1"/>
              <a:t>bistabilnog</a:t>
            </a:r>
            <a:r>
              <a:rPr lang="en-US" dirty="0"/>
              <a:t> kola </a:t>
            </a:r>
            <a:r>
              <a:rPr lang="en-US" dirty="0" err="1"/>
              <a:t>izmedu</a:t>
            </a:r>
            <a:r>
              <a:rPr lang="en-US" dirty="0"/>
              <a:t> 2 </a:t>
            </a:r>
            <a:r>
              <a:rPr lang="en-US" dirty="0" err="1"/>
              <a:t>stanja</a:t>
            </a:r>
            <a:r>
              <a:rPr lang="en-US" dirty="0"/>
              <a:t> (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prelaza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4),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kakvu</a:t>
            </a:r>
            <a:r>
              <a:rPr lang="en-US" dirty="0"/>
              <a:t> </a:t>
            </a:r>
            <a:r>
              <a:rPr lang="en-US" dirty="0" err="1"/>
              <a:t>pobudu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 kola, da bi </a:t>
            </a:r>
            <a:r>
              <a:rPr lang="en-US" dirty="0" err="1"/>
              <a:t>z</a:t>
            </a:r>
            <a:r>
              <a:rPr lang="en-US" dirty="0" err="1" smtClean="0"/>
              <a:t>eljeni</a:t>
            </a:r>
            <a:r>
              <a:rPr lang="en-US" dirty="0" smtClean="0"/>
              <a:t> </a:t>
            </a:r>
            <a:r>
              <a:rPr lang="en-US" dirty="0" err="1"/>
              <a:t>prelaz</a:t>
            </a:r>
            <a:r>
              <a:rPr lang="en-US" dirty="0"/>
              <a:t> bio </a:t>
            </a:r>
            <a:r>
              <a:rPr lang="en-US" dirty="0" err="1"/>
              <a:t>ostvaren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50" y="3849667"/>
            <a:ext cx="11107160" cy="292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29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0500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9500"/>
            <a:ext cx="9905998" cy="1478570"/>
          </a:xfrm>
        </p:spPr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LATCH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97717"/>
            <a:ext cx="9905999" cy="2773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SR latch je u tome </a:t>
            </a:r>
            <a:r>
              <a:rPr lang="en-US" dirty="0" err="1" smtClean="0"/>
              <a:t>sto</a:t>
            </a:r>
            <a:r>
              <a:rPr lang="en-US" dirty="0" smtClean="0"/>
              <a:t> mora da se </a:t>
            </a:r>
            <a:r>
              <a:rPr lang="en-US" dirty="0" err="1" smtClean="0"/>
              <a:t>izbegava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(1,1)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ulazu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se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resavati</a:t>
            </a:r>
            <a:r>
              <a:rPr lang="en-US" dirty="0" smtClean="0"/>
              <a:t> </a:t>
            </a:r>
            <a:r>
              <a:rPr lang="en-US" dirty="0" err="1" smtClean="0"/>
              <a:t>primenom</a:t>
            </a:r>
            <a:r>
              <a:rPr lang="en-US" dirty="0" smtClean="0"/>
              <a:t> D </a:t>
            </a:r>
            <a:r>
              <a:rPr lang="en-US" dirty="0" err="1" smtClean="0"/>
              <a:t>latcha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je signal </a:t>
            </a:r>
            <a:r>
              <a:rPr lang="en-US" dirty="0" err="1" smtClean="0"/>
              <a:t>clocka</a:t>
            </a:r>
            <a:r>
              <a:rPr lang="en-US" dirty="0" smtClean="0"/>
              <a:t> </a:t>
            </a:r>
            <a:r>
              <a:rPr lang="en-US" dirty="0" err="1" smtClean="0"/>
              <a:t>neaktivan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ulazu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rezuzltat,tj</a:t>
            </a:r>
            <a:r>
              <a:rPr lang="en-US" dirty="0" smtClean="0"/>
              <a:t>. </a:t>
            </a:r>
            <a:r>
              <a:rPr lang="en-US" dirty="0" err="1"/>
              <a:t>r</a:t>
            </a:r>
            <a:r>
              <a:rPr lang="en-US" dirty="0" err="1" smtClean="0"/>
              <a:t>ezultat</a:t>
            </a:r>
            <a:r>
              <a:rPr lang="en-US" dirty="0" smtClean="0"/>
              <a:t> je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I </a:t>
            </a:r>
            <a:r>
              <a:rPr lang="en-US" dirty="0" err="1" smtClean="0"/>
              <a:t>ranije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trenutku</a:t>
            </a:r>
            <a:r>
              <a:rPr lang="en-US" dirty="0" smtClean="0"/>
              <a:t> </a:t>
            </a:r>
            <a:r>
              <a:rPr lang="en-US" dirty="0" err="1" smtClean="0"/>
              <a:t>aktiviranja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 </a:t>
            </a:r>
            <a:r>
              <a:rPr lang="en-US" dirty="0" err="1" smtClean="0"/>
              <a:t>clocka</a:t>
            </a:r>
            <a:r>
              <a:rPr lang="en-US" dirty="0" smtClean="0"/>
              <a:t>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kontrolnog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),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ulaza</a:t>
            </a:r>
            <a:r>
              <a:rPr lang="en-US" dirty="0" smtClean="0"/>
              <a:t> se </a:t>
            </a:r>
            <a:r>
              <a:rPr lang="en-US" dirty="0" err="1" smtClean="0"/>
              <a:t>propagira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izlaz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8" y="4372495"/>
            <a:ext cx="3388510" cy="211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03" y="4372495"/>
            <a:ext cx="6679841" cy="2111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87204" y="6446260"/>
            <a:ext cx="472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Logicko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I </a:t>
            </a:r>
            <a:r>
              <a:rPr lang="en-US" dirty="0" err="1" smtClean="0"/>
              <a:t>tablica</a:t>
            </a:r>
            <a:r>
              <a:rPr lang="en-US" dirty="0"/>
              <a:t> </a:t>
            </a:r>
            <a:r>
              <a:rPr lang="en-US" dirty="0" err="1" smtClean="0"/>
              <a:t>istinitosnih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950" y="6488668"/>
            <a:ext cx="221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latch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clockom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7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88" y="0"/>
            <a:ext cx="12192000" cy="6894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582" y="5769033"/>
            <a:ext cx="302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Primena</a:t>
            </a:r>
            <a:r>
              <a:rPr lang="en-US" dirty="0" smtClean="0">
                <a:solidFill>
                  <a:srgbClr val="FF0000"/>
                </a:solidFill>
              </a:rPr>
              <a:t> D </a:t>
            </a:r>
            <a:r>
              <a:rPr lang="en-US" dirty="0" err="1" smtClean="0">
                <a:solidFill>
                  <a:srgbClr val="FF0000"/>
                </a:solidFill>
              </a:rPr>
              <a:t>letcha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9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flip-flop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34345"/>
            <a:ext cx="9905999" cy="3541714"/>
          </a:xfrm>
        </p:spPr>
        <p:txBody>
          <a:bodyPr/>
          <a:lstStyle/>
          <a:p>
            <a:r>
              <a:rPr lang="en-US" dirty="0" smtClean="0"/>
              <a:t>D flip-flop se </a:t>
            </a:r>
            <a:r>
              <a:rPr lang="en-US" dirty="0" err="1" smtClean="0"/>
              <a:t>pravi</a:t>
            </a:r>
            <a:r>
              <a:rPr lang="en-US" dirty="0" smtClean="0"/>
              <a:t> </a:t>
            </a:r>
            <a:r>
              <a:rPr lang="en-US" dirty="0" err="1" smtClean="0"/>
              <a:t>pomocu</a:t>
            </a:r>
            <a:r>
              <a:rPr lang="en-US" dirty="0" smtClean="0"/>
              <a:t>  D </a:t>
            </a:r>
            <a:r>
              <a:rPr lang="en-US" dirty="0" err="1" smtClean="0"/>
              <a:t>latca</a:t>
            </a:r>
            <a:r>
              <a:rPr lang="en-US" dirty="0" smtClean="0"/>
              <a:t>, </a:t>
            </a:r>
            <a:r>
              <a:rPr lang="en-US" dirty="0" err="1" smtClean="0"/>
              <a:t>ogranicavanjem</a:t>
            </a:r>
            <a:r>
              <a:rPr lang="en-US" dirty="0" smtClean="0"/>
              <a:t> </a:t>
            </a:r>
            <a:r>
              <a:rPr lang="en-US" dirty="0" err="1" smtClean="0"/>
              <a:t>kontrolnog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ulazni</a:t>
            </a:r>
            <a:r>
              <a:rPr lang="en-US" dirty="0" smtClean="0"/>
              <a:t> rub </a:t>
            </a:r>
            <a:r>
              <a:rPr lang="en-US" dirty="0" err="1" smtClean="0"/>
              <a:t>ciklusa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 err="1" smtClean="0"/>
              <a:t>od</a:t>
            </a:r>
            <a:r>
              <a:rPr lang="en-US" dirty="0" smtClean="0"/>
              <a:t> D flip-</a:t>
            </a:r>
            <a:r>
              <a:rPr lang="en-US" dirty="0" err="1" smtClean="0"/>
              <a:t>flopa</a:t>
            </a:r>
            <a:r>
              <a:rPr lang="en-US" dirty="0" smtClean="0"/>
              <a:t> </a:t>
            </a:r>
            <a:r>
              <a:rPr lang="en-US" dirty="0"/>
              <a:t>pored </a:t>
            </a:r>
            <a:r>
              <a:rPr lang="en-US" dirty="0" err="1"/>
              <a:t>ulaza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takt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 smtClean="0"/>
              <a:t>jos</a:t>
            </a:r>
            <a:r>
              <a:rPr lang="en-US" dirty="0"/>
              <a:t> 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(D).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postavljena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 </a:t>
            </a:r>
            <a:r>
              <a:rPr lang="en-US" dirty="0" err="1"/>
              <a:t>ulaz</a:t>
            </a:r>
            <a:r>
              <a:rPr lang="en-US" dirty="0"/>
              <a:t> se u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okidanja</a:t>
            </a:r>
            <a:r>
              <a:rPr lang="en-US" dirty="0"/>
              <a:t> </a:t>
            </a:r>
            <a:r>
              <a:rPr lang="en-US" dirty="0" err="1"/>
              <a:t>upisuje</a:t>
            </a:r>
            <a:r>
              <a:rPr lang="en-US" dirty="0"/>
              <a:t> u </a:t>
            </a:r>
            <a:r>
              <a:rPr lang="en-US" dirty="0" err="1"/>
              <a:t>flipflop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odreduje</a:t>
            </a:r>
            <a:r>
              <a:rPr lang="en-US" dirty="0"/>
              <a:t>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predstoje´ce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takta</a:t>
            </a:r>
            <a:r>
              <a:rPr lang="en-US" dirty="0"/>
              <a:t>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3771121"/>
            <a:ext cx="4762500" cy="280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55718" y="4547061"/>
            <a:ext cx="1587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FF0000"/>
                </a:solidFill>
              </a:rPr>
              <a:t>u</a:t>
            </a:r>
            <a:r>
              <a:rPr lang="en-US" sz="800" dirty="0" err="1" smtClean="0">
                <a:solidFill>
                  <a:srgbClr val="FF0000"/>
                </a:solidFill>
              </a:rPr>
              <a:t>laz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dirty="0" err="1" smtClean="0">
                <a:solidFill>
                  <a:srgbClr val="FF0000"/>
                </a:solidFill>
              </a:rPr>
              <a:t>za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800" dirty="0" err="1" smtClean="0">
                <a:solidFill>
                  <a:srgbClr val="FF0000"/>
                </a:solidFill>
              </a:rPr>
              <a:t>takt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36" y="3699164"/>
            <a:ext cx="468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Ulaz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takt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clock </a:t>
            </a:r>
            <a:r>
              <a:rPr lang="en-US" dirty="0" err="1" smtClean="0"/>
              <a:t>mozemo</a:t>
            </a:r>
            <a:r>
              <a:rPr lang="en-US" dirty="0" smtClean="0"/>
              <a:t> </a:t>
            </a:r>
            <a:r>
              <a:rPr lang="en-US" dirty="0" err="1" smtClean="0"/>
              <a:t>pozitivno</a:t>
            </a:r>
            <a:r>
              <a:rPr lang="en-US" dirty="0" smtClean="0"/>
              <a:t> I </a:t>
            </a:r>
            <a:r>
              <a:rPr lang="en-US" dirty="0" err="1" smtClean="0"/>
              <a:t>negativno</a:t>
            </a:r>
            <a:r>
              <a:rPr lang="en-US" dirty="0" smtClean="0"/>
              <a:t> da </a:t>
            </a:r>
            <a:r>
              <a:rPr lang="en-US" dirty="0" err="1" smtClean="0"/>
              <a:t>trigerujemo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50" y="4345495"/>
            <a:ext cx="5009954" cy="2358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81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11" y="78191"/>
            <a:ext cx="9905998" cy="1478570"/>
          </a:xfrm>
        </p:spPr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 FLIP-FLOP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794" y="1301837"/>
            <a:ext cx="9905999" cy="3541714"/>
          </a:xfrm>
        </p:spPr>
        <p:txBody>
          <a:bodyPr/>
          <a:lstStyle/>
          <a:p>
            <a:r>
              <a:rPr lang="en-US" dirty="0" smtClean="0"/>
              <a:t>JK flip-flop se </a:t>
            </a:r>
            <a:r>
              <a:rPr lang="en-US" dirty="0" err="1" smtClean="0"/>
              <a:t>ponasa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SR FLIP-FLOP.</a:t>
            </a:r>
          </a:p>
          <a:p>
            <a:r>
              <a:rPr lang="en-US" dirty="0" err="1" smtClean="0"/>
              <a:t>Pravi</a:t>
            </a:r>
            <a:r>
              <a:rPr lang="en-US" dirty="0" smtClean="0"/>
              <a:t> se </a:t>
            </a:r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SR </a:t>
            </a:r>
            <a:r>
              <a:rPr lang="en-US" dirty="0" err="1" smtClean="0"/>
              <a:t>latcha</a:t>
            </a:r>
            <a:r>
              <a:rPr lang="en-US" dirty="0" smtClean="0"/>
              <a:t> (</a:t>
            </a:r>
            <a:r>
              <a:rPr lang="en-US" dirty="0" err="1" smtClean="0"/>
              <a:t>glavne</a:t>
            </a:r>
            <a:r>
              <a:rPr lang="en-US" dirty="0" smtClean="0"/>
              <a:t> I </a:t>
            </a:r>
            <a:r>
              <a:rPr lang="en-US" dirty="0" err="1" smtClean="0"/>
              <a:t>podredjene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err="1" smtClean="0"/>
              <a:t>Glavni</a:t>
            </a:r>
            <a:r>
              <a:rPr lang="en-US" sz="1200" dirty="0" smtClean="0"/>
              <a:t> SR latch se </a:t>
            </a:r>
            <a:r>
              <a:rPr lang="en-US" sz="1200" dirty="0" err="1" smtClean="0"/>
              <a:t>aktivira</a:t>
            </a:r>
            <a:r>
              <a:rPr lang="en-US" sz="1200" dirty="0" smtClean="0"/>
              <a:t> </a:t>
            </a:r>
            <a:r>
              <a:rPr lang="en-US" sz="1200" dirty="0" err="1" smtClean="0"/>
              <a:t>tokomaktivnog</a:t>
            </a:r>
            <a:r>
              <a:rPr lang="en-US" sz="1200" dirty="0" smtClean="0"/>
              <a:t> </a:t>
            </a:r>
            <a:r>
              <a:rPr lang="en-US" sz="1200" dirty="0" err="1" smtClean="0"/>
              <a:t>dela</a:t>
            </a:r>
            <a:r>
              <a:rPr lang="en-US" sz="1200" dirty="0" smtClean="0"/>
              <a:t> </a:t>
            </a:r>
            <a:r>
              <a:rPr lang="en-US" sz="1200" dirty="0" err="1" smtClean="0"/>
              <a:t>ciklusa</a:t>
            </a:r>
            <a:r>
              <a:rPr lang="en-US" sz="1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err="1" smtClean="0"/>
              <a:t>Izlaz</a:t>
            </a:r>
            <a:r>
              <a:rPr lang="en-US" sz="1200" dirty="0" smtClean="0"/>
              <a:t> </a:t>
            </a:r>
            <a:r>
              <a:rPr lang="en-US" sz="1200" dirty="0" err="1" smtClean="0"/>
              <a:t>glavne</a:t>
            </a:r>
            <a:r>
              <a:rPr lang="en-US" sz="1200" dirty="0" smtClean="0"/>
              <a:t> SR </a:t>
            </a:r>
            <a:r>
              <a:rPr lang="en-US" sz="1200" dirty="0" err="1" smtClean="0"/>
              <a:t>veze</a:t>
            </a:r>
            <a:r>
              <a:rPr lang="en-US" sz="1200" dirty="0" smtClean="0"/>
              <a:t>  se </a:t>
            </a:r>
            <a:r>
              <a:rPr lang="en-US" sz="1200" dirty="0" err="1" smtClean="0"/>
              <a:t>prenosi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izlaz</a:t>
            </a:r>
            <a:r>
              <a:rPr lang="en-US" sz="1200" dirty="0" smtClean="0"/>
              <a:t> </a:t>
            </a:r>
            <a:r>
              <a:rPr lang="en-US" sz="1200" dirty="0" err="1" smtClean="0"/>
              <a:t>tokom</a:t>
            </a:r>
            <a:r>
              <a:rPr lang="en-US" sz="1200" dirty="0" smtClean="0"/>
              <a:t> </a:t>
            </a:r>
            <a:r>
              <a:rPr lang="en-US" sz="1200" dirty="0" err="1" smtClean="0"/>
              <a:t>neaktivnogdela</a:t>
            </a:r>
            <a:r>
              <a:rPr lang="en-US" sz="1200" dirty="0" smtClean="0"/>
              <a:t> </a:t>
            </a:r>
            <a:r>
              <a:rPr lang="en-US" sz="1200" dirty="0" err="1" smtClean="0"/>
              <a:t>ciklusa</a:t>
            </a:r>
            <a:r>
              <a:rPr lang="en-US" sz="1200" dirty="0" smtClean="0"/>
              <a:t>.</a:t>
            </a:r>
          </a:p>
          <a:p>
            <a:r>
              <a:rPr lang="en-US" dirty="0" smtClean="0"/>
              <a:t>JK flip-flop </a:t>
            </a:r>
            <a:r>
              <a:rPr lang="en-US" dirty="0" err="1"/>
              <a:t>ima</a:t>
            </a:r>
            <a:r>
              <a:rPr lang="en-US" dirty="0"/>
              <a:t> 2 </a:t>
            </a:r>
            <a:r>
              <a:rPr lang="en-US" dirty="0" err="1"/>
              <a:t>ulaza</a:t>
            </a:r>
            <a:r>
              <a:rPr lang="en-US" dirty="0"/>
              <a:t> (J </a:t>
            </a:r>
            <a:r>
              <a:rPr lang="en-US" dirty="0" err="1"/>
              <a:t>i</a:t>
            </a:r>
            <a:r>
              <a:rPr lang="en-US" dirty="0"/>
              <a:t> K).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je </a:t>
            </a:r>
            <a:r>
              <a:rPr lang="en-US" dirty="0" err="1" smtClean="0"/>
              <a:t>slicna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smtClean="0"/>
              <a:t>SR-latch </a:t>
            </a:r>
            <a:r>
              <a:rPr lang="en-US" dirty="0"/>
              <a:t>kola, </a:t>
            </a:r>
            <a:r>
              <a:rPr lang="en-US" dirty="0" err="1"/>
              <a:t>izuzev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detalju</a:t>
            </a:r>
            <a:r>
              <a:rPr lang="en-US" dirty="0"/>
              <a:t>: </a:t>
            </a:r>
            <a:r>
              <a:rPr lang="en-US" dirty="0" err="1"/>
              <a:t>Kombinacija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ulaza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logickoj</a:t>
            </a:r>
            <a:r>
              <a:rPr lang="en-US" dirty="0" smtClean="0"/>
              <a:t> </a:t>
            </a:r>
            <a:r>
              <a:rPr lang="en-US" dirty="0" err="1"/>
              <a:t>jedinici</a:t>
            </a:r>
            <a:r>
              <a:rPr lang="en-US" dirty="0"/>
              <a:t> je </a:t>
            </a:r>
            <a:r>
              <a:rPr lang="en-US" dirty="0" err="1"/>
              <a:t>dozvoljena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invertovanja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kola.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8" y="4502640"/>
            <a:ext cx="3967819" cy="2214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422" y="98098"/>
            <a:ext cx="2641257" cy="3102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055927" y="2784658"/>
            <a:ext cx="872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Promena</a:t>
            </a:r>
            <a:r>
              <a:rPr lang="en-US" sz="1050" dirty="0" smtClean="0"/>
              <a:t> </a:t>
            </a:r>
            <a:r>
              <a:rPr lang="en-US" sz="1050" dirty="0" err="1" smtClean="0"/>
              <a:t>stanja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45" y="4502640"/>
            <a:ext cx="4364182" cy="2214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249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FLIP-FLOP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flip-flop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ulaz</a:t>
            </a:r>
            <a:r>
              <a:rPr lang="en-US" dirty="0"/>
              <a:t> (T).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mu je </a:t>
            </a:r>
            <a:r>
              <a:rPr lang="en-US" dirty="0" err="1"/>
              <a:t>takva</a:t>
            </a:r>
            <a:r>
              <a:rPr lang="en-US" dirty="0"/>
              <a:t> da </a:t>
            </a:r>
            <a:r>
              <a:rPr lang="en-US" dirty="0" err="1"/>
              <a:t>kada</a:t>
            </a:r>
            <a:r>
              <a:rPr lang="en-US" dirty="0"/>
              <a:t> je T = 0, </a:t>
            </a:r>
            <a:r>
              <a:rPr lang="en-US" dirty="0" smtClean="0"/>
              <a:t>flip-flop </a:t>
            </a:r>
            <a:r>
              <a:rPr lang="en-US" dirty="0" err="1" smtClean="0"/>
              <a:t>zadrzava</a:t>
            </a:r>
            <a:r>
              <a:rPr lang="en-US" dirty="0" smtClean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, a </a:t>
            </a:r>
            <a:r>
              <a:rPr lang="en-US" dirty="0" err="1"/>
              <a:t>kada</a:t>
            </a:r>
            <a:r>
              <a:rPr lang="en-US" dirty="0"/>
              <a:t> je T = 1, </a:t>
            </a:r>
            <a:r>
              <a:rPr lang="en-US" dirty="0" err="1"/>
              <a:t>invertuje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6" y="4020344"/>
            <a:ext cx="4762500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569" y="3208714"/>
            <a:ext cx="2699069" cy="3575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lip Flop | Truth Table &amp; Various Types | Basics for Begin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44" y="4019029"/>
            <a:ext cx="3281649" cy="2658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42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199</TotalTime>
  <Words>738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Bodoni MT Black</vt:lpstr>
      <vt:lpstr>Trebuchet MS</vt:lpstr>
      <vt:lpstr>Tw Cen MT</vt:lpstr>
      <vt:lpstr>Circuit</vt:lpstr>
      <vt:lpstr> sekvencijale KOMPONENTE  </vt:lpstr>
      <vt:lpstr>sr latch</vt:lpstr>
      <vt:lpstr>PowerPoint Presentation</vt:lpstr>
      <vt:lpstr>PowerPoint Presentation</vt:lpstr>
      <vt:lpstr>D LATCH</vt:lpstr>
      <vt:lpstr>PowerPoint Presentation</vt:lpstr>
      <vt:lpstr>D flip-flop</vt:lpstr>
      <vt:lpstr>JK FLIP-FLOP</vt:lpstr>
      <vt:lpstr>T FLIP-FLOP</vt:lpstr>
      <vt:lpstr>PARALELNI REGISTRI</vt:lpstr>
      <vt:lpstr>PowerPoint Presentation</vt:lpstr>
      <vt:lpstr>Pomeracki registri</vt:lpstr>
      <vt:lpstr>PowerPoint Presentation</vt:lpstr>
      <vt:lpstr>Brojaci</vt:lpstr>
      <vt:lpstr>PowerPoint Presentation</vt:lpstr>
      <vt:lpstr>PowerPoint Presentation</vt:lpstr>
      <vt:lpstr>Primena flip-flopova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Primena sekvencijale logike u racunarima</dc:title>
  <dc:creator>Windows User</dc:creator>
  <cp:lastModifiedBy>Windows User</cp:lastModifiedBy>
  <cp:revision>26</cp:revision>
  <dcterms:created xsi:type="dcterms:W3CDTF">2020-04-28T13:36:18Z</dcterms:created>
  <dcterms:modified xsi:type="dcterms:W3CDTF">2020-04-29T12:55:46Z</dcterms:modified>
</cp:coreProperties>
</file>